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5A5A58"/>
    <a:srgbClr val="FF6600"/>
    <a:srgbClr val="A03518"/>
    <a:srgbClr val="BE3F1C"/>
    <a:srgbClr val="E0572F"/>
    <a:srgbClr val="FDC34E"/>
    <a:srgbClr val="B45C0C"/>
    <a:srgbClr val="F18626"/>
    <a:srgbClr val="B363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108" y="5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050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389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0296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820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381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47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04/10/2019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8790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04/10/2019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019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04/10/2019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758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2800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3820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F927F-AAB4-4DB8-8DDB-B7662CEB1D7C}" type="datetimeFigureOut">
              <a:rPr lang="es-ES" smtClean="0"/>
              <a:t>04/10/2019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480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emf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36" y="321880"/>
            <a:ext cx="3535986" cy="631295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260" y="321880"/>
            <a:ext cx="3535986" cy="63129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8" y="321880"/>
            <a:ext cx="3535986" cy="6312950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683875" y="1335265"/>
            <a:ext cx="3125592" cy="4599890"/>
            <a:chOff x="705287" y="1381809"/>
            <a:chExt cx="3125592" cy="4599890"/>
          </a:xfrm>
        </p:grpSpPr>
        <p:sp>
          <p:nvSpPr>
            <p:cNvPr id="37" name="Rectángulo redondeado 36"/>
            <p:cNvSpPr>
              <a:spLocks noChangeAspect="1"/>
            </p:cNvSpPr>
            <p:nvPr/>
          </p:nvSpPr>
          <p:spPr>
            <a:xfrm>
              <a:off x="705287" y="1864408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A10909"/>
            </a:solidFill>
            <a:ln w="57150">
              <a:solidFill>
                <a:srgbClr val="E61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" name="Grupo 1"/>
            <p:cNvGrpSpPr>
              <a:grpSpLocks noChangeAspect="1"/>
            </p:cNvGrpSpPr>
            <p:nvPr/>
          </p:nvGrpSpPr>
          <p:grpSpPr>
            <a:xfrm>
              <a:off x="705287" y="1381809"/>
              <a:ext cx="3125592" cy="3946366"/>
              <a:chOff x="705287" y="1381809"/>
              <a:chExt cx="3125592" cy="3946366"/>
            </a:xfrm>
          </p:grpSpPr>
          <p:sp>
            <p:nvSpPr>
              <p:cNvPr id="20" name="Rectángulo redondeado 19"/>
              <p:cNvSpPr>
                <a:spLocks noChangeAspect="1"/>
              </p:cNvSpPr>
              <p:nvPr/>
            </p:nvSpPr>
            <p:spPr>
              <a:xfrm>
                <a:off x="705287" y="1381809"/>
                <a:ext cx="3125592" cy="3946366"/>
              </a:xfrm>
              <a:prstGeom prst="roundRect">
                <a:avLst>
                  <a:gd name="adj" fmla="val 20316"/>
                </a:avLst>
              </a:prstGeom>
              <a:solidFill>
                <a:srgbClr val="E30613"/>
              </a:solidFill>
              <a:ln w="57150">
                <a:solidFill>
                  <a:srgbClr val="E61B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35" name="Grupo 34"/>
              <p:cNvGrpSpPr/>
              <p:nvPr/>
            </p:nvGrpSpPr>
            <p:grpSpPr>
              <a:xfrm>
                <a:off x="1248362" y="2003991"/>
                <a:ext cx="2047897" cy="3299419"/>
                <a:chOff x="1283271" y="2003990"/>
                <a:chExt cx="2047897" cy="3299419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4795" y="2003990"/>
                  <a:ext cx="1112161" cy="1186466"/>
                </a:xfrm>
                <a:prstGeom prst="rect">
                  <a:avLst/>
                </a:prstGeom>
              </p:spPr>
            </p:pic>
            <p:pic>
              <p:nvPicPr>
                <p:cNvPr id="32" name="Imagen 3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3271" y="2725015"/>
                  <a:ext cx="2047897" cy="257839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</p:grpSp>
      </p:grpSp>
      <p:pic>
        <p:nvPicPr>
          <p:cNvPr id="18" name="Imagen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79" y="3001515"/>
            <a:ext cx="1418123" cy="1405768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4437154" y="1335265"/>
            <a:ext cx="3125592" cy="4599890"/>
            <a:chOff x="4437154" y="1335265"/>
            <a:chExt cx="3125592" cy="4599890"/>
          </a:xfrm>
        </p:grpSpPr>
        <p:grpSp>
          <p:nvGrpSpPr>
            <p:cNvPr id="10" name="Grupo 9"/>
            <p:cNvGrpSpPr/>
            <p:nvPr/>
          </p:nvGrpSpPr>
          <p:grpSpPr>
            <a:xfrm>
              <a:off x="4437154" y="1335265"/>
              <a:ext cx="3125592" cy="4599890"/>
              <a:chOff x="4401206" y="1663155"/>
              <a:chExt cx="3125592" cy="4599890"/>
            </a:xfrm>
          </p:grpSpPr>
          <p:sp>
            <p:nvSpPr>
              <p:cNvPr id="42" name="Rectángulo redondeado 41"/>
              <p:cNvSpPr>
                <a:spLocks noChangeAspect="1"/>
              </p:cNvSpPr>
              <p:nvPr/>
            </p:nvSpPr>
            <p:spPr>
              <a:xfrm>
                <a:off x="4401206" y="2145754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9E4491"/>
              </a:solidFill>
              <a:ln w="57150">
                <a:solidFill>
                  <a:srgbClr val="6336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44" name="Rectángulo redondeado 43"/>
              <p:cNvSpPr>
                <a:spLocks noChangeAspect="1"/>
              </p:cNvSpPr>
              <p:nvPr/>
            </p:nvSpPr>
            <p:spPr>
              <a:xfrm>
                <a:off x="4401206" y="1663155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6B1F5F"/>
              </a:solidFill>
              <a:ln w="57150">
                <a:solidFill>
                  <a:srgbClr val="6336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0281" b="74235" l="1181" r="100000">
                          <a14:foregroundMark x1="4960" y1="56505" x2="4960" y2="56505"/>
                          <a14:foregroundMark x1="15966" y1="44388" x2="15966" y2="44388"/>
                          <a14:foregroundMark x1="32735" y1="38648" x2="32735" y2="38648"/>
                          <a14:foregroundMark x1="46103" y1="39668" x2="46103" y2="39668"/>
                          <a14:foregroundMark x1="75295" y1="44898" x2="75295" y2="44898"/>
                          <a14:foregroundMark x1="90789" y1="41582" x2="90789" y2="415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364" b="30063"/>
            <a:stretch/>
          </p:blipFill>
          <p:spPr>
            <a:xfrm>
              <a:off x="4799799" y="2369991"/>
              <a:ext cx="2479849" cy="446082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1783" y="2885948"/>
              <a:ext cx="2674717" cy="237028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3" name="Grupo 12"/>
          <p:cNvGrpSpPr/>
          <p:nvPr/>
        </p:nvGrpSpPr>
        <p:grpSpPr>
          <a:xfrm>
            <a:off x="8627126" y="1335265"/>
            <a:ext cx="3124800" cy="4600800"/>
            <a:chOff x="8627126" y="1335265"/>
            <a:chExt cx="3182388" cy="4657748"/>
          </a:xfrm>
        </p:grpSpPr>
        <p:sp>
          <p:nvSpPr>
            <p:cNvPr id="23" name="Rectángulo redondeado 22"/>
            <p:cNvSpPr>
              <a:spLocks noChangeAspect="1"/>
            </p:cNvSpPr>
            <p:nvPr/>
          </p:nvSpPr>
          <p:spPr>
            <a:xfrm>
              <a:off x="8654241" y="1842470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4D8121"/>
            </a:solidFill>
            <a:ln w="57150">
              <a:solidFill>
                <a:srgbClr val="2264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u="sng"/>
            </a:p>
          </p:txBody>
        </p:sp>
        <p:sp>
          <p:nvSpPr>
            <p:cNvPr id="25" name="Rectángulo redondeado 24"/>
            <p:cNvSpPr>
              <a:spLocks noChangeAspect="1"/>
            </p:cNvSpPr>
            <p:nvPr/>
          </p:nvSpPr>
          <p:spPr>
            <a:xfrm>
              <a:off x="8654241" y="1359871"/>
              <a:ext cx="3125592" cy="3946366"/>
            </a:xfrm>
            <a:prstGeom prst="roundRect">
              <a:avLst>
                <a:gd name="adj" fmla="val 17878"/>
              </a:avLst>
            </a:prstGeom>
            <a:solidFill>
              <a:srgbClr val="6BB42E"/>
            </a:solidFill>
            <a:ln w="57150">
              <a:solidFill>
                <a:srgbClr val="2264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" name="Imagen 2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54" r="18736"/>
            <a:stretch/>
          </p:blipFill>
          <p:spPr>
            <a:xfrm>
              <a:off x="9064511" y="2046319"/>
              <a:ext cx="2305051" cy="1168744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7126" y="1335265"/>
              <a:ext cx="3182388" cy="465774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7539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77" y="325546"/>
            <a:ext cx="3535986" cy="6312950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012" y="287446"/>
            <a:ext cx="3535986" cy="6312950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28" y="321880"/>
            <a:ext cx="3535986" cy="6312950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4489955" y="1248410"/>
            <a:ext cx="3125592" cy="4599890"/>
            <a:chOff x="4489955" y="1248410"/>
            <a:chExt cx="3125592" cy="4599890"/>
          </a:xfrm>
        </p:grpSpPr>
        <p:grpSp>
          <p:nvGrpSpPr>
            <p:cNvPr id="39" name="Grupo 38"/>
            <p:cNvGrpSpPr/>
            <p:nvPr/>
          </p:nvGrpSpPr>
          <p:grpSpPr>
            <a:xfrm>
              <a:off x="4489955" y="1248410"/>
              <a:ext cx="3125592" cy="4599890"/>
              <a:chOff x="-3658765" y="4522461"/>
              <a:chExt cx="3125592" cy="4599890"/>
            </a:xfrm>
          </p:grpSpPr>
          <p:sp>
            <p:nvSpPr>
              <p:cNvPr id="40" name="Rectángulo redondeado 39"/>
              <p:cNvSpPr>
                <a:spLocks noChangeAspect="1"/>
              </p:cNvSpPr>
              <p:nvPr/>
            </p:nvSpPr>
            <p:spPr>
              <a:xfrm>
                <a:off x="-3658765" y="5005060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A03518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41" name="Rectángulo redondeado 40"/>
              <p:cNvSpPr>
                <a:spLocks noChangeAspect="1"/>
              </p:cNvSpPr>
              <p:nvPr/>
            </p:nvSpPr>
            <p:spPr>
              <a:xfrm>
                <a:off x="-3658765" y="4522461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E0572F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2" name="Grupo 31"/>
            <p:cNvGrpSpPr/>
            <p:nvPr/>
          </p:nvGrpSpPr>
          <p:grpSpPr>
            <a:xfrm>
              <a:off x="5035561" y="2249803"/>
              <a:ext cx="2102586" cy="2908285"/>
              <a:chOff x="5167502" y="1235530"/>
              <a:chExt cx="2102586" cy="2908285"/>
            </a:xfrm>
          </p:grpSpPr>
          <p:grpSp>
            <p:nvGrpSpPr>
              <p:cNvPr id="31" name="Grupo 30"/>
              <p:cNvGrpSpPr/>
              <p:nvPr/>
            </p:nvGrpSpPr>
            <p:grpSpPr>
              <a:xfrm>
                <a:off x="5387418" y="1235530"/>
                <a:ext cx="1796954" cy="1194118"/>
                <a:chOff x="5387418" y="1235530"/>
                <a:chExt cx="1796954" cy="1194118"/>
              </a:xfrm>
            </p:grpSpPr>
            <p:pic>
              <p:nvPicPr>
                <p:cNvPr id="30" name="Imagen 2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199" r="45510" b="14208"/>
                <a:stretch/>
              </p:blipFill>
              <p:spPr>
                <a:xfrm>
                  <a:off x="5773945" y="1453450"/>
                  <a:ext cx="896856" cy="976198"/>
                </a:xfrm>
                <a:prstGeom prst="rect">
                  <a:avLst/>
                </a:prstGeom>
              </p:spPr>
            </p:pic>
            <p:pic>
              <p:nvPicPr>
                <p:cNvPr id="17" name="Imagen 1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40038" b="56015" l="28625" r="83625">
                              <a14:foregroundMark x1="31875" y1="45113" x2="31875" y2="45113"/>
                              <a14:foregroundMark x1="38000" y1="46992" x2="38000" y2="46992"/>
                              <a14:foregroundMark x1="38125" y1="43985" x2="38125" y2="43985"/>
                              <a14:foregroundMark x1="40250" y1="47744" x2="40250" y2="47744"/>
                              <a14:foregroundMark x1="45625" y1="48496" x2="45625" y2="48496"/>
                              <a14:foregroundMark x1="52375" y1="46617" x2="52375" y2="46617"/>
                              <a14:foregroundMark x1="59750" y1="47180" x2="59750" y2="47180"/>
                              <a14:foregroundMark x1="62750" y1="46805" x2="62750" y2="46805"/>
                              <a14:foregroundMark x1="67250" y1="47368" x2="67250" y2="47368"/>
                              <a14:foregroundMark x1="73250" y1="47180" x2="73250" y2="47180"/>
                              <a14:foregroundMark x1="79750" y1="46992" x2="79750" y2="46992"/>
                              <a14:backgroundMark x1="47375" y1="50000" x2="47375" y2="5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75" t="40789" r="17000" b="44549"/>
                <a:stretch/>
              </p:blipFill>
              <p:spPr>
                <a:xfrm>
                  <a:off x="5387418" y="1235530"/>
                  <a:ext cx="1796954" cy="326719"/>
                </a:xfrm>
                <a:prstGeom prst="rect">
                  <a:avLst/>
                </a:prstGeom>
              </p:spPr>
            </p:pic>
          </p:grpSp>
          <p:pic>
            <p:nvPicPr>
              <p:cNvPr id="29" name="Imagen 2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" b="100000" l="12250" r="71125">
                            <a14:foregroundMark x1="41500" y1="17889" x2="41375" y2="80889"/>
                            <a14:foregroundMark x1="22000" y1="86111" x2="61187" y2="90000"/>
                            <a14:foregroundMark x1="59188" y1="85111" x2="56063" y2="63556"/>
                            <a14:foregroundMark x1="55937" y1="63333" x2="32250" y2="57778"/>
                            <a14:foregroundMark x1="31750" y1="57778" x2="21500" y2="68556"/>
                            <a14:foregroundMark x1="21500" y1="68556" x2="24313" y2="84222"/>
                            <a14:foregroundMark x1="51000" y1="32444" x2="44313" y2="44000"/>
                            <a14:foregroundMark x1="42625" y1="4444" x2="43750" y2="4111"/>
                            <a14:foregroundMark x1="43625" y1="4222" x2="45250" y2="5222"/>
                            <a14:foregroundMark x1="45875" y1="6222" x2="49625" y2="11333"/>
                            <a14:backgroundMark x1="54813" y1="27778" x2="53938" y2="37667"/>
                            <a14:backgroundMark x1="53312" y1="32667" x2="53312" y2="32667"/>
                            <a14:backgroundMark x1="51375" y1="38333" x2="51375" y2="38333"/>
                            <a14:backgroundMark x1="52812" y1="33889" x2="52812" y2="33889"/>
                            <a14:backgroundMark x1="51000" y1="42000" x2="51000" y2="42000"/>
                            <a14:backgroundMark x1="49063" y1="43444" x2="49063" y2="43444"/>
                            <a14:backgroundMark x1="48938" y1="43667" x2="48938" y2="43667"/>
                            <a14:backgroundMark x1="48438" y1="45889" x2="48438" y2="45889"/>
                            <a14:backgroundMark x1="48000" y1="47444" x2="48000" y2="47444"/>
                            <a14:backgroundMark x1="47375" y1="49333" x2="47375" y2="49333"/>
                            <a14:backgroundMark x1="47000" y1="50444" x2="47000" y2="50444"/>
                            <a14:backgroundMark x1="31938" y1="37222" x2="31938" y2="37222"/>
                            <a14:backgroundMark x1="30875" y1="27778" x2="30875" y2="27778"/>
                            <a14:backgroundMark x1="30188" y1="24667" x2="30188" y2="24667"/>
                            <a14:backgroundMark x1="51000" y1="40556" x2="51000" y2="40556"/>
                            <a14:backgroundMark x1="49125" y1="42444" x2="49125" y2="424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75" r="30990"/>
              <a:stretch/>
            </p:blipFill>
            <p:spPr>
              <a:xfrm>
                <a:off x="5167502" y="2081043"/>
                <a:ext cx="2102586" cy="206277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grpSp>
        <p:nvGrpSpPr>
          <p:cNvPr id="9" name="Grupo 8"/>
          <p:cNvGrpSpPr/>
          <p:nvPr/>
        </p:nvGrpSpPr>
        <p:grpSpPr>
          <a:xfrm>
            <a:off x="8381069" y="1248410"/>
            <a:ext cx="3125592" cy="4599890"/>
            <a:chOff x="8490125" y="898543"/>
            <a:chExt cx="3125592" cy="4599890"/>
          </a:xfrm>
        </p:grpSpPr>
        <p:grpSp>
          <p:nvGrpSpPr>
            <p:cNvPr id="36" name="Grupo 35"/>
            <p:cNvGrpSpPr/>
            <p:nvPr/>
          </p:nvGrpSpPr>
          <p:grpSpPr>
            <a:xfrm>
              <a:off x="8490125" y="898543"/>
              <a:ext cx="3125592" cy="4599890"/>
              <a:chOff x="3218072" y="903693"/>
              <a:chExt cx="3125592" cy="4599890"/>
            </a:xfrm>
          </p:grpSpPr>
          <p:sp>
            <p:nvSpPr>
              <p:cNvPr id="37" name="Rectángulo redondeado 36"/>
              <p:cNvSpPr>
                <a:spLocks noChangeAspect="1"/>
              </p:cNvSpPr>
              <p:nvPr/>
            </p:nvSpPr>
            <p:spPr>
              <a:xfrm>
                <a:off x="3218072" y="1386292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B67A04"/>
              </a:solidFill>
              <a:ln w="57150">
                <a:solidFill>
                  <a:srgbClr val="F0A7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38" name="Rectángulo redondeado 37"/>
              <p:cNvSpPr>
                <a:spLocks noChangeAspect="1"/>
              </p:cNvSpPr>
              <p:nvPr/>
            </p:nvSpPr>
            <p:spPr>
              <a:xfrm>
                <a:off x="3218072" y="903693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FDC34E"/>
              </a:solidFill>
              <a:ln w="57150">
                <a:solidFill>
                  <a:srgbClr val="F0A7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3" name="Grupo 22"/>
            <p:cNvGrpSpPr/>
            <p:nvPr/>
          </p:nvGrpSpPr>
          <p:grpSpPr>
            <a:xfrm>
              <a:off x="8752880" y="1937067"/>
              <a:ext cx="2645802" cy="2877362"/>
              <a:chOff x="8671533" y="2204512"/>
              <a:chExt cx="2645802" cy="2877362"/>
            </a:xfrm>
          </p:grpSpPr>
          <p:pic>
            <p:nvPicPr>
              <p:cNvPr id="22" name="Imagen 21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22" t="33078" r="8392" b="41424"/>
              <a:stretch/>
            </p:blipFill>
            <p:spPr>
              <a:xfrm>
                <a:off x="8671533" y="2204512"/>
                <a:ext cx="2645802" cy="589983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06" b="100000" l="14694" r="93367">
                            <a14:foregroundMark x1="52959" y1="10326" x2="57143" y2="30978"/>
                            <a14:foregroundMark x1="54796" y1="6884" x2="59796" y2="24457"/>
                            <a14:foregroundMark x1="50816" y1="14674" x2="59184" y2="35688"/>
                            <a14:foregroundMark x1="58469" y1="41486" x2="52449" y2="51993"/>
                            <a14:foregroundMark x1="50204" y1="52899" x2="50204" y2="66667"/>
                            <a14:foregroundMark x1="49286" y1="66667" x2="51633" y2="80254"/>
                            <a14:foregroundMark x1="64082" y1="86594" x2="82857" y2="86594"/>
                            <a14:foregroundMark x1="83469" y1="86594" x2="85816" y2="76449"/>
                            <a14:foregroundMark x1="85816" y1="76087" x2="82755" y2="64855"/>
                            <a14:foregroundMark x1="82653" y1="64493" x2="76633" y2="48913"/>
                            <a14:foregroundMark x1="75408" y1="47101" x2="67959" y2="37319"/>
                            <a14:foregroundMark x1="65714" y1="35688" x2="57857" y2="29710"/>
                            <a14:foregroundMark x1="56122" y1="27355" x2="55612" y2="15399"/>
                            <a14:foregroundMark x1="59796" y1="18116" x2="58061" y2="10326"/>
                            <a14:foregroundMark x1="58061" y1="9601" x2="56939" y2="7246"/>
                            <a14:foregroundMark x1="55000" y1="5978" x2="52245" y2="5978"/>
                            <a14:foregroundMark x1="51633" y1="6522" x2="50000" y2="9420"/>
                            <a14:foregroundMark x1="49694" y1="10145" x2="49286" y2="13406"/>
                            <a14:foregroundMark x1="49184" y1="14312" x2="49898" y2="18116"/>
                            <a14:foregroundMark x1="50000" y1="18659" x2="52041" y2="23007"/>
                            <a14:foregroundMark x1="54490" y1="23913" x2="60000" y2="19022"/>
                            <a14:foregroundMark x1="60102" y1="17935" x2="59490" y2="11413"/>
                            <a14:foregroundMark x1="59490" y1="11413" x2="56224" y2="8152"/>
                            <a14:foregroundMark x1="55204" y1="7971" x2="51837" y2="7971"/>
                            <a14:foregroundMark x1="51122" y1="8514" x2="49388" y2="11775"/>
                            <a14:foregroundMark x1="49286" y1="12500" x2="48878" y2="13949"/>
                            <a14:foregroundMark x1="48878" y1="13949" x2="49796" y2="10507"/>
                            <a14:foregroundMark x1="49796" y1="10145" x2="49796" y2="8696"/>
                            <a14:foregroundMark x1="50102" y1="8696" x2="50816" y2="14855"/>
                            <a14:foregroundMark x1="49286" y1="11594" x2="48878" y2="11775"/>
                            <a14:foregroundMark x1="48878" y1="12681" x2="50714" y2="17029"/>
                            <a14:foregroundMark x1="52347" y1="20833" x2="54694" y2="28080"/>
                            <a14:foregroundMark x1="55510" y1="30616" x2="57245" y2="36775"/>
                            <a14:foregroundMark x1="82857" y1="90217" x2="54082" y2="90036"/>
                            <a14:foregroundMark x1="75612" y1="34239" x2="86224" y2="61051"/>
                            <a14:backgroundMark x1="47959" y1="29529" x2="46735" y2="35145"/>
                            <a14:backgroundMark x1="44490" y1="42572" x2="43673" y2="45833"/>
                            <a14:backgroundMark x1="44592" y1="43659" x2="51020" y2="34058"/>
                            <a14:backgroundMark x1="51429" y1="34420" x2="47857" y2="37681"/>
                            <a14:backgroundMark x1="47143" y1="38406" x2="51224" y2="34420"/>
                            <a14:backgroundMark x1="51429" y1="34420" x2="49286" y2="37862"/>
                            <a14:backgroundMark x1="37143" y1="54710" x2="40612" y2="74094"/>
                            <a14:backgroundMark x1="39184" y1="62681" x2="45816" y2="86232"/>
                            <a14:backgroundMark x1="49286" y1="90217" x2="44796" y2="81159"/>
                            <a14:backgroundMark x1="45000" y1="59964" x2="46020" y2="72464"/>
                            <a14:backgroundMark x1="88571" y1="90036" x2="85408" y2="89855"/>
                            <a14:backgroundMark x1="85714" y1="90217" x2="83571" y2="90036"/>
                            <a14:backgroundMark x1="77347" y1="62500" x2="77347" y2="61232"/>
                            <a14:backgroundMark x1="77959" y1="63587" x2="77653" y2="62681"/>
                            <a14:backgroundMark x1="50714" y1="28261" x2="51224" y2="31522"/>
                            <a14:backgroundMark x1="51224" y1="36413" x2="49592" y2="38406"/>
                            <a14:backgroundMark x1="48980" y1="91123" x2="51735" y2="90580"/>
                            <a14:backgroundMark x1="51735" y1="89493" x2="49388" y2="86413"/>
                            <a14:backgroundMark x1="53061" y1="90399" x2="52551" y2="90761"/>
                            <a14:backgroundMark x1="53469" y1="90761" x2="52857" y2="89674"/>
                            <a14:backgroundMark x1="50918" y1="90580" x2="55714" y2="93297"/>
                            <a14:backgroundMark x1="54184" y1="91848" x2="85306" y2="92210"/>
                            <a14:backgroundMark x1="79592" y1="35688" x2="86020" y2="46377"/>
                            <a14:backgroundMark x1="85918" y1="50181" x2="76939" y2="29529"/>
                            <a14:backgroundMark x1="86837" y1="51630" x2="90612" y2="63949"/>
                            <a14:backgroundMark x1="68673" y1="27355" x2="65204" y2="25725"/>
                            <a14:backgroundMark x1="47653" y1="21377" x2="45510" y2="14674"/>
                            <a14:backgroundMark x1="45714" y1="11594" x2="48776" y2="6703"/>
                            <a14:backgroundMark x1="49388" y1="5978" x2="53571" y2="2174"/>
                            <a14:backgroundMark x1="53673" y1="2174" x2="64388" y2="11232"/>
                            <a14:backgroundMark x1="64388" y1="11232" x2="63980" y2="22826"/>
                            <a14:backgroundMark x1="63980" y1="22826" x2="64388" y2="26449"/>
                            <a14:backgroundMark x1="50102" y1="88949" x2="51122" y2="934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579" r="9547" b="9122"/>
              <a:stretch/>
            </p:blipFill>
            <p:spPr>
              <a:xfrm>
                <a:off x="8817135" y="2610454"/>
                <a:ext cx="2263158" cy="247142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grpSp>
        <p:nvGrpSpPr>
          <p:cNvPr id="7" name="Grupo 6"/>
          <p:cNvGrpSpPr/>
          <p:nvPr/>
        </p:nvGrpSpPr>
        <p:grpSpPr>
          <a:xfrm>
            <a:off x="656197" y="1248410"/>
            <a:ext cx="3125592" cy="4599890"/>
            <a:chOff x="697689" y="714024"/>
            <a:chExt cx="3125592" cy="4599890"/>
          </a:xfrm>
        </p:grpSpPr>
        <p:grpSp>
          <p:nvGrpSpPr>
            <p:cNvPr id="2" name="Grupo 1"/>
            <p:cNvGrpSpPr/>
            <p:nvPr/>
          </p:nvGrpSpPr>
          <p:grpSpPr>
            <a:xfrm>
              <a:off x="697689" y="714024"/>
              <a:ext cx="3125592" cy="4599890"/>
              <a:chOff x="3218072" y="903693"/>
              <a:chExt cx="3125592" cy="4599890"/>
            </a:xfrm>
            <a:solidFill>
              <a:srgbClr val="187BC8"/>
            </a:solidFill>
          </p:grpSpPr>
          <p:sp>
            <p:nvSpPr>
              <p:cNvPr id="25" name="Rectángulo redondeado 24"/>
              <p:cNvSpPr>
                <a:spLocks noChangeAspect="1"/>
              </p:cNvSpPr>
              <p:nvPr/>
            </p:nvSpPr>
            <p:spPr>
              <a:xfrm>
                <a:off x="3218072" y="1386292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425BBD"/>
              </a:solidFill>
              <a:ln w="57150">
                <a:solidFill>
                  <a:srgbClr val="4743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26" name="Rectángulo redondeado 25"/>
              <p:cNvSpPr>
                <a:spLocks noChangeAspect="1"/>
              </p:cNvSpPr>
              <p:nvPr/>
            </p:nvSpPr>
            <p:spPr>
              <a:xfrm>
                <a:off x="3218072" y="903693"/>
                <a:ext cx="3125592" cy="3946366"/>
              </a:xfrm>
              <a:prstGeom prst="roundRect">
                <a:avLst>
                  <a:gd name="adj" fmla="val 17878"/>
                </a:avLst>
              </a:prstGeom>
              <a:grpFill/>
              <a:ln w="57150">
                <a:solidFill>
                  <a:srgbClr val="4743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7" name="Grupo 26"/>
            <p:cNvGrpSpPr/>
            <p:nvPr/>
          </p:nvGrpSpPr>
          <p:grpSpPr>
            <a:xfrm>
              <a:off x="1650532" y="1807101"/>
              <a:ext cx="1276243" cy="1357631"/>
              <a:chOff x="1718033" y="1358151"/>
              <a:chExt cx="1276243" cy="1357631"/>
            </a:xfrm>
          </p:grpSpPr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222" b="50889" l="3813" r="99250">
                            <a14:foregroundMark x1="32250" y1="27778" x2="32250" y2="27778"/>
                            <a14:foregroundMark x1="46313" y1="26778" x2="46313" y2="26778"/>
                            <a14:foregroundMark x1="52688" y1="25889" x2="52688" y2="25889"/>
                            <a14:foregroundMark x1="55500" y1="25444" x2="55500" y2="25444"/>
                            <a14:foregroundMark x1="65750" y1="26333" x2="65750" y2="26333"/>
                            <a14:foregroundMark x1="71000" y1="25444" x2="71000" y2="25444"/>
                            <a14:foregroundMark x1="77063" y1="25889" x2="77063" y2="25889"/>
                            <a14:backgroundMark x1="8938" y1="9111" x2="23250" y2="45000"/>
                            <a14:backgroundMark x1="6375" y1="42778" x2="29688" y2="9111"/>
                            <a14:backgroundMark x1="24063" y1="42778" x2="87500" y2="39556"/>
                            <a14:backgroundMark x1="87500" y1="39556" x2="88250" y2="13222"/>
                            <a14:backgroundMark x1="88000" y1="12778" x2="33000" y2="7222"/>
                            <a14:backgroundMark x1="31688" y1="7778" x2="25313" y2="34556"/>
                            <a14:backgroundMark x1="33813" y1="24333" x2="33813" y2="24333"/>
                            <a14:backgroundMark x1="45563" y1="24444" x2="45563" y2="24444"/>
                            <a14:backgroundMark x1="40125" y1="25667" x2="40125" y2="25667"/>
                            <a14:backgroundMark x1="61500" y1="26000" x2="61500" y2="26000"/>
                            <a14:backgroundMark x1="67313" y1="24667" x2="67313" y2="24667"/>
                            <a14:backgroundMark x1="74375" y1="28556" x2="74375" y2="28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91" t="18005" r="17576" b="61989"/>
              <a:stretch/>
            </p:blipFill>
            <p:spPr>
              <a:xfrm>
                <a:off x="1718033" y="1358151"/>
                <a:ext cx="1276243" cy="261916"/>
              </a:xfrm>
              <a:prstGeom prst="rect">
                <a:avLst/>
              </a:prstGeom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14" t="4265" r="3859" b="2844"/>
              <a:stretch/>
            </p:blipFill>
            <p:spPr>
              <a:xfrm>
                <a:off x="1797139" y="1581679"/>
                <a:ext cx="1118674" cy="1134103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04" y="2746375"/>
              <a:ext cx="3000500" cy="186881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538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55" y="349192"/>
            <a:ext cx="3535986" cy="6312950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4412073" y="1205722"/>
            <a:ext cx="3125592" cy="4599890"/>
            <a:chOff x="4412073" y="1205722"/>
            <a:chExt cx="3125592" cy="4599890"/>
          </a:xfrm>
        </p:grpSpPr>
        <p:grpSp>
          <p:nvGrpSpPr>
            <p:cNvPr id="3" name="Grupo 2"/>
            <p:cNvGrpSpPr/>
            <p:nvPr/>
          </p:nvGrpSpPr>
          <p:grpSpPr>
            <a:xfrm>
              <a:off x="4412073" y="1205722"/>
              <a:ext cx="3125592" cy="4599890"/>
              <a:chOff x="4486853" y="1086485"/>
              <a:chExt cx="3125592" cy="4599890"/>
            </a:xfrm>
          </p:grpSpPr>
          <p:grpSp>
            <p:nvGrpSpPr>
              <p:cNvPr id="11" name="Grupo 10"/>
              <p:cNvGrpSpPr/>
              <p:nvPr/>
            </p:nvGrpSpPr>
            <p:grpSpPr>
              <a:xfrm>
                <a:off x="4486853" y="1086485"/>
                <a:ext cx="3125592" cy="4599890"/>
                <a:chOff x="3218072" y="903693"/>
                <a:chExt cx="3125592" cy="4599890"/>
              </a:xfrm>
              <a:solidFill>
                <a:srgbClr val="5A5A58"/>
              </a:solidFill>
            </p:grpSpPr>
            <p:sp>
              <p:nvSpPr>
                <p:cNvPr id="16" name="Rectángulo redondeado 15"/>
                <p:cNvSpPr>
                  <a:spLocks noChangeAspect="1"/>
                </p:cNvSpPr>
                <p:nvPr/>
              </p:nvSpPr>
              <p:spPr>
                <a:xfrm>
                  <a:off x="3218072" y="1386292"/>
                  <a:ext cx="3125592" cy="4117291"/>
                </a:xfrm>
                <a:prstGeom prst="roundRect">
                  <a:avLst>
                    <a:gd name="adj" fmla="val 20316"/>
                  </a:avLst>
                </a:prstGeom>
                <a:solidFill>
                  <a:srgbClr val="3A3A3A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u="sng"/>
                </a:p>
              </p:txBody>
            </p:sp>
            <p:sp>
              <p:nvSpPr>
                <p:cNvPr id="17" name="Rectángulo redondeado 16"/>
                <p:cNvSpPr>
                  <a:spLocks noChangeAspect="1"/>
                </p:cNvSpPr>
                <p:nvPr/>
              </p:nvSpPr>
              <p:spPr>
                <a:xfrm>
                  <a:off x="3218072" y="903693"/>
                  <a:ext cx="3125592" cy="3946366"/>
                </a:xfrm>
                <a:prstGeom prst="roundRect">
                  <a:avLst>
                    <a:gd name="adj" fmla="val 17878"/>
                  </a:avLst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7" name="CuadroTexto 6"/>
              <p:cNvSpPr txBox="1"/>
              <p:nvPr/>
            </p:nvSpPr>
            <p:spPr>
              <a:xfrm>
                <a:off x="4486853" y="1540817"/>
                <a:ext cx="31255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400" dirty="0" smtClean="0">
                    <a:solidFill>
                      <a:schemeClr val="bg1"/>
                    </a:solidFill>
                    <a:latin typeface="Queen of Camelot" panose="02000500000000000000" pitchFamily="2" charset="0"/>
                  </a:rPr>
                  <a:t>La Democracia</a:t>
                </a:r>
              </a:p>
            </p:txBody>
          </p:sp>
          <p:sp>
            <p:nvSpPr>
              <p:cNvPr id="27" name="CuadroTexto 26"/>
              <p:cNvSpPr txBox="1"/>
              <p:nvPr/>
            </p:nvSpPr>
            <p:spPr>
              <a:xfrm>
                <a:off x="4486853" y="1100605"/>
                <a:ext cx="31255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400" dirty="0" smtClean="0">
                    <a:solidFill>
                      <a:schemeClr val="bg1"/>
                    </a:solidFill>
                    <a:latin typeface="Queen of Camelot" panose="02000500000000000000" pitchFamily="2" charset="0"/>
                  </a:rPr>
                  <a:t>Pierde</a:t>
                </a:r>
                <a:r>
                  <a:rPr lang="es-ES" sz="3200" dirty="0" smtClean="0">
                    <a:solidFill>
                      <a:schemeClr val="bg1"/>
                    </a:solidFill>
                    <a:latin typeface="Queen of Camelot" panose="02000500000000000000" pitchFamily="2" charset="0"/>
                  </a:rPr>
                  <a:t>…</a:t>
                </a:r>
              </a:p>
            </p:txBody>
          </p:sp>
        </p:grpSp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29" b="100000" l="44952" r="96381">
                          <a14:foregroundMark x1="54667" y1="21867" x2="80857" y2="33047"/>
                          <a14:foregroundMark x1="80857" y1="33047" x2="73524" y2="57862"/>
                          <a14:foregroundMark x1="73524" y1="57862" x2="89524" y2="78010"/>
                          <a14:foregroundMark x1="89524" y1="78010" x2="92286" y2="96806"/>
                          <a14:foregroundMark x1="91619" y1="96560" x2="48952" y2="98649"/>
                          <a14:foregroundMark x1="48952" y1="98649" x2="49619" y2="88943"/>
                          <a14:foregroundMark x1="50000" y1="88575" x2="62095" y2="85872"/>
                          <a14:foregroundMark x1="61429" y1="85872" x2="68381" y2="66339"/>
                          <a14:foregroundMark x1="68381" y1="65233" x2="61905" y2="51843"/>
                          <a14:foregroundMark x1="60571" y1="51351" x2="58095" y2="38821"/>
                          <a14:foregroundMark x1="58286" y1="38452" x2="61619" y2="29238"/>
                          <a14:foregroundMark x1="61619" y1="28993" x2="60857" y2="23833"/>
                          <a14:foregroundMark x1="63810" y1="23833" x2="80857" y2="31204"/>
                          <a14:foregroundMark x1="80857" y1="31204" x2="81905" y2="35504"/>
                          <a14:foregroundMark x1="82762" y1="34398" x2="82762" y2="33047"/>
                          <a14:foregroundMark x1="82762" y1="32555" x2="80000" y2="29238"/>
                          <a14:foregroundMark x1="80000" y1="29238" x2="71333" y2="24324"/>
                          <a14:foregroundMark x1="71333" y1="24324" x2="61429" y2="20270"/>
                          <a14:foregroundMark x1="62095" y1="20270" x2="81905" y2="33047"/>
                          <a14:foregroundMark x1="81905" y1="33047" x2="83619" y2="32555"/>
                          <a14:foregroundMark x1="83619" y1="32555" x2="83810" y2="32555"/>
                          <a14:foregroundMark x1="83810" y1="32555" x2="85048" y2="33661"/>
                          <a14:foregroundMark x1="85048" y1="33661" x2="83429" y2="36855"/>
                          <a14:foregroundMark x1="83429" y1="36855" x2="78762" y2="38206"/>
                          <a14:foregroundMark x1="78762" y1="38206" x2="61429" y2="42015"/>
                          <a14:foregroundMark x1="57048" y1="46929" x2="58667" y2="59214"/>
                          <a14:foregroundMark x1="61619" y1="61057" x2="72190" y2="66339"/>
                          <a14:foregroundMark x1="72857" y1="66830" x2="76000" y2="74447"/>
                          <a14:foregroundMark x1="73905" y1="81818" x2="71810" y2="84521"/>
                          <a14:foregroundMark x1="56762" y1="30835" x2="55238" y2="28993"/>
                          <a14:foregroundMark x1="55048" y1="28993" x2="54190" y2="25676"/>
                          <a14:foregroundMark x1="54190" y1="25676" x2="54381" y2="22973"/>
                          <a14:foregroundMark x1="55238" y1="45332" x2="54000" y2="41523"/>
                          <a14:foregroundMark x1="53810" y1="41155" x2="55238" y2="39803"/>
                          <a14:foregroundMark x1="55238" y1="39803" x2="56476" y2="35995"/>
                          <a14:foregroundMark x1="56476" y1="35504" x2="56952" y2="33292"/>
                          <a14:foregroundMark x1="56952" y1="33292" x2="57143" y2="30344"/>
                          <a14:backgroundMark x1="46667" y1="82924" x2="48190" y2="68796"/>
                          <a14:backgroundMark x1="48381" y1="69042" x2="56381" y2="72604"/>
                          <a14:backgroundMark x1="51048" y1="26536" x2="52952" y2="31941"/>
                          <a14:backgroundMark x1="52952" y1="31941" x2="49143" y2="31695"/>
                          <a14:backgroundMark x1="51048" y1="33538" x2="51048" y2="33538"/>
                        </a14:backgroundRemoval>
                      </a14:imgEffect>
                      <a14:imgEffect>
                        <a14:sharpenSoften amount="-10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-88000" contrast="6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63" r="3795"/>
            <a:stretch/>
          </p:blipFill>
          <p:spPr>
            <a:xfrm>
              <a:off x="4812157" y="1598625"/>
              <a:ext cx="2286956" cy="35287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7" b="100000" l="12286" r="100000">
                        <a14:foregroundMark x1="55333" y1="26781" x2="55048" y2="23464"/>
                        <a14:foregroundMark x1="55429" y1="22236" x2="58762" y2="21867"/>
                        <a14:foregroundMark x1="60190" y1="22236" x2="81714" y2="32187"/>
                        <a14:foregroundMark x1="81714" y1="32187" x2="76857" y2="36609"/>
                        <a14:foregroundMark x1="76857" y1="36609" x2="75905" y2="49140"/>
                        <a14:foregroundMark x1="75905" y1="49877" x2="76476" y2="62162"/>
                        <a14:foregroundMark x1="76571" y1="62531" x2="87333" y2="68059"/>
                        <a14:foregroundMark x1="87048" y1="69042" x2="89619" y2="85749"/>
                        <a14:foregroundMark x1="89619" y1="86855" x2="89905" y2="94472"/>
                        <a14:foregroundMark x1="89905" y1="94595" x2="82000" y2="96314"/>
                        <a14:foregroundMark x1="81905" y1="96069" x2="67143" y2="95209"/>
                        <a14:foregroundMark x1="65048" y1="94963" x2="51333" y2="95209"/>
                        <a14:foregroundMark x1="51333" y1="95209" x2="52190" y2="87961"/>
                        <a14:foregroundMark x1="52857" y1="85995" x2="49714" y2="94103"/>
                        <a14:foregroundMark x1="49714" y1="94226" x2="50286" y2="97912"/>
                        <a14:foregroundMark x1="51143" y1="97789" x2="68857" y2="66953"/>
                        <a14:foregroundMark x1="68857" y1="66216" x2="69048" y2="59828"/>
                        <a14:foregroundMark x1="69048" y1="59828" x2="58190" y2="50614"/>
                        <a14:foregroundMark x1="58190" y1="50614" x2="56190" y2="43243"/>
                        <a14:foregroundMark x1="56190" y1="43243" x2="56857" y2="40295"/>
                        <a14:foregroundMark x1="57048" y1="39926" x2="55619" y2="36978"/>
                        <a14:foregroundMark x1="55619" y1="36978" x2="52190" y2="35258"/>
                        <a14:foregroundMark x1="52190" y1="35258" x2="57333" y2="34152"/>
                        <a14:foregroundMark x1="57429" y1="34152" x2="57905" y2="29238"/>
                        <a14:foregroundMark x1="57619" y1="28624" x2="55143" y2="27150"/>
                        <a14:foregroundMark x1="54571" y1="43366" x2="54571" y2="43366"/>
                        <a14:foregroundMark x1="57619" y1="45823" x2="57619" y2="45823"/>
                        <a14:foregroundMark x1="58762" y1="59214" x2="58762" y2="59214"/>
                        <a14:foregroundMark x1="58000" y1="59214" x2="58000" y2="59214"/>
                        <a14:foregroundMark x1="91238" y1="75553" x2="94476" y2="86855"/>
                        <a14:foregroundMark x1="94476" y1="86978" x2="94571" y2="93612"/>
                        <a14:foregroundMark x1="93714" y1="78870" x2="94857" y2="84398"/>
                        <a14:foregroundMark x1="89333" y1="68796" x2="89048" y2="66585"/>
                        <a14:foregroundMark x1="79143" y1="37715" x2="78286" y2="41400"/>
                        <a14:foregroundMark x1="78857" y1="37101" x2="81048" y2="35258"/>
                        <a14:foregroundMark x1="81048" y1="35135" x2="82952" y2="33784"/>
                        <a14:foregroundMark x1="82952" y1="33661" x2="83238" y2="32187"/>
                        <a14:foregroundMark x1="83238" y1="32064" x2="82190" y2="30590"/>
                        <a14:foregroundMark x1="82000" y1="30467" x2="76095" y2="26413"/>
                        <a14:foregroundMark x1="75429" y1="26290" x2="66381" y2="21744"/>
                        <a14:foregroundMark x1="66286" y1="21744" x2="59333" y2="19779"/>
                        <a14:foregroundMark x1="61048" y1="20147" x2="61048" y2="20147"/>
                        <a14:foregroundMark x1="83238" y1="31572" x2="83905" y2="33907"/>
                        <a14:foregroundMark x1="50190" y1="36486" x2="50190" y2="36486"/>
                        <a14:foregroundMark x1="50000" y1="94595" x2="48667" y2="99017"/>
                        <a14:foregroundMark x1="37905" y1="27027" x2="35714" y2="15602"/>
                        <a14:foregroundMark x1="32286" y1="12408" x2="41429" y2="6880"/>
                        <a14:foregroundMark x1="41429" y1="6880" x2="53333" y2="11302"/>
                        <a14:foregroundMark x1="53333" y1="11302" x2="52762" y2="16093"/>
                        <a14:foregroundMark x1="52762" y1="16093" x2="32952" y2="14251"/>
                        <a14:foregroundMark x1="32286" y1="14865" x2="31524" y2="11057"/>
                        <a14:foregroundMark x1="31524" y1="11057" x2="35143" y2="17199"/>
                        <a14:foregroundMark x1="35429" y1="19779" x2="34190" y2="20270"/>
                        <a14:foregroundMark x1="35905" y1="20393" x2="33905" y2="19656"/>
                        <a14:foregroundMark x1="38381" y1="20762" x2="33238" y2="19656"/>
                        <a14:foregroundMark x1="32667" y1="14988" x2="55143" y2="10811"/>
                        <a14:foregroundMark x1="53048" y1="8845" x2="49048" y2="5651"/>
                        <a14:foregroundMark x1="49048" y1="5651" x2="55333" y2="10442"/>
                        <a14:foregroundMark x1="55333" y1="10688" x2="54857" y2="13391"/>
                        <a14:foregroundMark x1="54857" y1="13391" x2="49810" y2="16585"/>
                        <a14:foregroundMark x1="49810" y1="16585" x2="51333" y2="27641"/>
                        <a14:foregroundMark x1="51619" y1="28624" x2="47810" y2="44472"/>
                        <a14:foregroundMark x1="50286" y1="51720" x2="63238" y2="72973"/>
                        <a14:foregroundMark x1="64571" y1="75676" x2="47810" y2="59459"/>
                        <a14:foregroundMark x1="41143" y1="62408" x2="62762" y2="78010"/>
                        <a14:foregroundMark x1="47333" y1="85135" x2="61714" y2="67813"/>
                        <a14:foregroundMark x1="60095" y1="65111" x2="49429" y2="83538"/>
                        <a14:foregroundMark x1="48381" y1="85135" x2="48095" y2="92383"/>
                        <a14:foregroundMark x1="48381" y1="92138" x2="82381" y2="80958"/>
                        <a14:foregroundMark x1="85810" y1="82187" x2="47619" y2="40909"/>
                        <a14:foregroundMark x1="47333" y1="45086" x2="47333" y2="45086"/>
                        <a14:foregroundMark x1="49333" y1="45577" x2="58286" y2="47912"/>
                        <a14:foregroundMark x1="56381" y1="48894" x2="46095" y2="44717"/>
                        <a14:foregroundMark x1="49905" y1="45700" x2="56571" y2="52703"/>
                        <a14:foregroundMark x1="54095" y1="49509" x2="54095" y2="49509"/>
                        <a14:backgroundMark x1="51238" y1="33661" x2="54857" y2="32310"/>
                        <a14:backgroundMark x1="55143" y1="32064" x2="54000" y2="29853"/>
                        <a14:backgroundMark x1="53429" y1="29361" x2="51619" y2="26781"/>
                        <a14:backgroundMark x1="52190" y1="26658" x2="52476" y2="22113"/>
                        <a14:backgroundMark x1="56000" y1="18550" x2="63333" y2="18305"/>
                        <a14:backgroundMark x1="70762" y1="20762" x2="83524" y2="28010"/>
                        <a14:backgroundMark x1="83905" y1="28624" x2="86095" y2="35749"/>
                        <a14:backgroundMark x1="86095" y1="35381" x2="81619" y2="38206"/>
                        <a14:backgroundMark x1="81619" y1="38329" x2="79524" y2="43243"/>
                        <a14:backgroundMark x1="79524" y1="43243" x2="78190" y2="52211"/>
                        <a14:backgroundMark x1="78000" y1="52457" x2="79810" y2="58968"/>
                        <a14:backgroundMark x1="79810" y1="58968" x2="89714" y2="62408"/>
                        <a14:backgroundMark x1="89714" y1="62408" x2="93238" y2="67199"/>
                        <a14:backgroundMark x1="93238" y1="67199" x2="92000" y2="68796"/>
                        <a14:backgroundMark x1="91905" y1="68796" x2="94476" y2="74816"/>
                        <a14:backgroundMark x1="94476" y1="74816" x2="96000" y2="82187"/>
                        <a14:backgroundMark x1="96952" y1="83907" x2="97905" y2="98157"/>
                        <a14:backgroundMark x1="56952" y1="69165" x2="59714" y2="67199"/>
                        <a14:backgroundMark x1="58381" y1="62162" x2="56000" y2="61302"/>
                        <a14:backgroundMark x1="17143" y1="89312" x2="19143" y2="98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05" r="3795"/>
          <a:stretch/>
        </p:blipFill>
        <p:spPr>
          <a:xfrm>
            <a:off x="8757279" y="2143868"/>
            <a:ext cx="2409452" cy="23319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6" name="Grupo 5"/>
          <p:cNvGrpSpPr/>
          <p:nvPr/>
        </p:nvGrpSpPr>
        <p:grpSpPr>
          <a:xfrm>
            <a:off x="1431311" y="951042"/>
            <a:ext cx="1089062" cy="1707150"/>
            <a:chOff x="5390620" y="-508135"/>
            <a:chExt cx="1089062" cy="1707150"/>
          </a:xfrm>
          <a:solidFill>
            <a:schemeClr val="tx1"/>
          </a:solidFill>
          <a:effectLst>
            <a:glow>
              <a:schemeClr val="accent1">
                <a:alpha val="40000"/>
              </a:schemeClr>
            </a:glow>
            <a:outerShdw blurRad="177800" dir="5100000" sx="1000" sy="1000" algn="ctr" rotWithShape="0">
              <a:schemeClr val="tx1"/>
            </a:outerShdw>
          </a:effectLst>
        </p:grpSpPr>
        <p:sp>
          <p:nvSpPr>
            <p:cNvPr id="38" name="Rectángulo redondeado 37"/>
            <p:cNvSpPr/>
            <p:nvPr/>
          </p:nvSpPr>
          <p:spPr>
            <a:xfrm rot="2047624">
              <a:off x="5888057" y="-508110"/>
              <a:ext cx="94792" cy="16968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" name="Rectángulo redondeado 38"/>
            <p:cNvSpPr/>
            <p:nvPr/>
          </p:nvSpPr>
          <p:spPr>
            <a:xfrm rot="888838">
              <a:off x="5888057" y="-508109"/>
              <a:ext cx="94792" cy="16968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Rectángulo redondeado 39"/>
            <p:cNvSpPr/>
            <p:nvPr/>
          </p:nvSpPr>
          <p:spPr>
            <a:xfrm rot="19552376" flipV="1">
              <a:off x="5888058" y="-508135"/>
              <a:ext cx="94792" cy="16968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Rectángulo redondeado 40"/>
            <p:cNvSpPr/>
            <p:nvPr/>
          </p:nvSpPr>
          <p:spPr>
            <a:xfrm rot="20711162" flipV="1">
              <a:off x="5888058" y="-508134"/>
              <a:ext cx="94792" cy="16968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glow>
                <a:schemeClr val="accent1">
                  <a:alpha val="39000"/>
                </a:schemeClr>
              </a:glow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Rectángulo redondeado 41"/>
            <p:cNvSpPr/>
            <p:nvPr/>
          </p:nvSpPr>
          <p:spPr>
            <a:xfrm rot="16200000" flipH="1">
              <a:off x="5862539" y="194071"/>
              <a:ext cx="141581" cy="2924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Rectángulo redondeado 43"/>
            <p:cNvSpPr/>
            <p:nvPr/>
          </p:nvSpPr>
          <p:spPr>
            <a:xfrm rot="2047624">
              <a:off x="5397544" y="935118"/>
              <a:ext cx="153210" cy="1562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5" name="Rectángulo redondeado 44"/>
            <p:cNvSpPr/>
            <p:nvPr/>
          </p:nvSpPr>
          <p:spPr>
            <a:xfrm rot="2047624">
              <a:off x="5649372" y="1042766"/>
              <a:ext cx="153210" cy="1562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" name="Rectángulo redondeado 45"/>
            <p:cNvSpPr/>
            <p:nvPr/>
          </p:nvSpPr>
          <p:spPr>
            <a:xfrm rot="2047624">
              <a:off x="6067677" y="1041343"/>
              <a:ext cx="153210" cy="1562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" name="Rectángulo redondeado 46"/>
            <p:cNvSpPr/>
            <p:nvPr/>
          </p:nvSpPr>
          <p:spPr>
            <a:xfrm rot="2047624">
              <a:off x="6313802" y="935118"/>
              <a:ext cx="153210" cy="1562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ayo 3"/>
            <p:cNvSpPr/>
            <p:nvPr/>
          </p:nvSpPr>
          <p:spPr>
            <a:xfrm rot="10474708">
              <a:off x="5495170" y="-379684"/>
              <a:ext cx="172004" cy="226034"/>
            </a:xfrm>
            <a:prstGeom prst="lightningBolt">
              <a:avLst/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" name="Rayo 47"/>
            <p:cNvSpPr/>
            <p:nvPr/>
          </p:nvSpPr>
          <p:spPr>
            <a:xfrm rot="7042614" flipH="1">
              <a:off x="5417635" y="-324390"/>
              <a:ext cx="172004" cy="226034"/>
            </a:xfrm>
            <a:prstGeom prst="lightningBolt">
              <a:avLst/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Rayo 50"/>
            <p:cNvSpPr/>
            <p:nvPr/>
          </p:nvSpPr>
          <p:spPr>
            <a:xfrm rot="11581997">
              <a:off x="5728180" y="-453891"/>
              <a:ext cx="172004" cy="226034"/>
            </a:xfrm>
            <a:prstGeom prst="lightningBolt">
              <a:avLst/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" name="Rayo 52"/>
            <p:cNvSpPr/>
            <p:nvPr/>
          </p:nvSpPr>
          <p:spPr>
            <a:xfrm rot="8065077" flipH="1">
              <a:off x="5622043" y="-423161"/>
              <a:ext cx="172004" cy="226034"/>
            </a:xfrm>
            <a:prstGeom prst="lightningBolt">
              <a:avLst/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" name="Rayo 53"/>
            <p:cNvSpPr/>
            <p:nvPr/>
          </p:nvSpPr>
          <p:spPr>
            <a:xfrm rot="13523299">
              <a:off x="6076174" y="-432617"/>
              <a:ext cx="172004" cy="226034"/>
            </a:xfrm>
            <a:prstGeom prst="lightningBolt">
              <a:avLst/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ayo 55"/>
            <p:cNvSpPr/>
            <p:nvPr/>
          </p:nvSpPr>
          <p:spPr>
            <a:xfrm rot="10006379" flipH="1">
              <a:off x="5975720" y="-460974"/>
              <a:ext cx="172004" cy="226034"/>
            </a:xfrm>
            <a:prstGeom prst="lightningBolt">
              <a:avLst/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" name="Rayo 56"/>
            <p:cNvSpPr/>
            <p:nvPr/>
          </p:nvSpPr>
          <p:spPr>
            <a:xfrm rot="14583596">
              <a:off x="6280663" y="-314112"/>
              <a:ext cx="172004" cy="226034"/>
            </a:xfrm>
            <a:prstGeom prst="lightningBolt">
              <a:avLst/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Rayo 57"/>
            <p:cNvSpPr/>
            <p:nvPr/>
          </p:nvSpPr>
          <p:spPr>
            <a:xfrm rot="11066676" flipH="1">
              <a:off x="6199158" y="-374339"/>
              <a:ext cx="172004" cy="226034"/>
            </a:xfrm>
            <a:prstGeom prst="lightningBolt">
              <a:avLst/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" name="Rectángulo redondeado 58"/>
            <p:cNvSpPr/>
            <p:nvPr/>
          </p:nvSpPr>
          <p:spPr>
            <a:xfrm rot="16200000" flipH="1">
              <a:off x="6054959" y="236438"/>
              <a:ext cx="197451" cy="20768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0" name="Rectángulo redondeado 59"/>
            <p:cNvSpPr/>
            <p:nvPr/>
          </p:nvSpPr>
          <p:spPr>
            <a:xfrm rot="16200000" flipH="1">
              <a:off x="5611613" y="244440"/>
              <a:ext cx="197451" cy="20768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40482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4</Words>
  <Application>Microsoft Office PowerPoint</Application>
  <PresentationFormat>Panorámica</PresentationFormat>
  <Paragraphs>2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Queen of Camelot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Àlvar Juárez Muset</dc:creator>
  <cp:lastModifiedBy>Àlvar Juárez Muset</cp:lastModifiedBy>
  <cp:revision>32</cp:revision>
  <dcterms:created xsi:type="dcterms:W3CDTF">2019-04-27T18:14:02Z</dcterms:created>
  <dcterms:modified xsi:type="dcterms:W3CDTF">2019-10-04T08:12:22Z</dcterms:modified>
</cp:coreProperties>
</file>